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63441"/>
            <a:ext cx="6035040" cy="195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9F9F9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9F9F9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9F9F9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Editar </a:t>
            </a:r>
            <a:r>
              <a:rPr lang="es-ES_tradnl" noProof="0" err="1">
                <a:solidFill>
                  <a:srgbClr val="F9F9F9"/>
                </a:solidFill>
              </a:rPr>
              <a:t>Header</a:t>
            </a:r>
            <a:endParaRPr lang="es-ES_tradnl" noProof="0">
              <a:solidFill>
                <a:srgbClr val="F9F9F9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9F9F9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9F9F9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9F9F9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Editar </a:t>
            </a:r>
            <a:r>
              <a:rPr lang="es-ES_tradnl" noProof="0" err="1">
                <a:solidFill>
                  <a:srgbClr val="F9F9F9"/>
                </a:solidFill>
              </a:rPr>
              <a:t>Header</a:t>
            </a:r>
            <a:endParaRPr lang="es-ES_tradnl" noProof="0">
              <a:solidFill>
                <a:srgbClr val="F9F9F9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1A5C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9F9F9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9F9F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9F9F9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9F9F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9F9F9"/>
                </a:solidFill>
              </a:rPr>
              <a:t>Editar </a:t>
            </a:r>
            <a:r>
              <a:rPr lang="es-ES_tradnl" noProof="0" err="1">
                <a:solidFill>
                  <a:srgbClr val="F9F9F9"/>
                </a:solidFill>
              </a:rPr>
              <a:t>Header</a:t>
            </a:r>
            <a:endParaRPr lang="es-ES_tradnl" noProof="0">
              <a:solidFill>
                <a:srgbClr val="F9F9F9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9F9F9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9F9F9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9F9F9"/>
                </a:solidFill>
                <a:latin typeface="Open Sans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9F9F9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9F9F9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9F9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9F9F9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A5C6B"/>
                </a:solidFill>
                <a:latin typeface="Open Sans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1C2D33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1C2D33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A5C6B"/>
              </a:buClr>
              <a:buFont typeface="Arial"/>
              <a:buChar char="•"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A5C6B"/>
              </a:buClr>
              <a:buFont typeface="Arial"/>
              <a:buChar char="•"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1C2D33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A5C6B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A5C6B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A85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A5C6B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A5C6B"/>
                </a:solidFill>
                <a:latin typeface="Open Sans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C2D33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A5C6B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A5C6B"/>
                </a:solidFill>
                <a:latin typeface="Open Sans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C2D33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A5C6B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C2D33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1A5C6B"/>
          </a:solidFill>
          <a:ln w="12700">
            <a:solidFill>
              <a:srgbClr val="F9F9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1A5C6B"/>
          </a:solidFill>
          <a:ln w="12700">
            <a:solidFill>
              <a:srgbClr val="F9F9F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A5C6B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A85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A85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A5C6B"/>
                </a:solidFill>
                <a:latin typeface="Open Sans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9F9F9"/>
          </a:solidFill>
          <a:ln w="19050">
            <a:solidFill>
              <a:srgbClr val="1C2D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A85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A5C6B"/>
                </a:solidFill>
                <a:latin typeface="Open Sans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9F9F9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9F9F9"/>
          </a:solidFill>
          <a:ln w="19050">
            <a:solidFill>
              <a:srgbClr val="1C2D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C2D33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1C2D33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A5C6B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A5C6B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D6E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C2D33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A5C6B"/>
                </a:solidFill>
                <a:latin typeface="Open Sans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A5C6B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C2D33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1A5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C2D33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1C2D33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C2D33"/>
                </a:solidFill>
              </a:rPr>
              <a:pPr/>
              <a:t>‹Nº›</a:t>
            </a:fld>
            <a:endParaRPr lang="en-ES" b="1">
              <a:solidFill>
                <a:srgbClr val="1C2D33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A5C6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A5C6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A5C6B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C2D33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A5C6B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9F9F9"/>
                </a:solidFill>
                <a:latin typeface="Open Sans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9F9F9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9F9F9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9F9F9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9F9F9"/>
                </a:solidFill>
                <a:latin typeface="Open Sans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9F9F9"/>
                </a:solidFill>
                <a:latin typeface="Open Sans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9F9F9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9F9F9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1C2D33"/>
      </a:dk1>
      <a:lt1>
        <a:srgbClr val="F9F9F9"/>
      </a:lt1>
      <a:dk2>
        <a:srgbClr val="A85444"/>
      </a:dk2>
      <a:lt2>
        <a:srgbClr val="D6EAED"/>
      </a:lt2>
      <a:accent1>
        <a:srgbClr val="1A5C6B"/>
      </a:accent1>
      <a:accent2>
        <a:srgbClr val="A85444"/>
      </a:accent2>
      <a:accent3>
        <a:srgbClr val="1A5C6B"/>
      </a:accent3>
      <a:accent4>
        <a:srgbClr val="1A5C6B"/>
      </a:accent4>
      <a:accent5>
        <a:srgbClr val="1A5C6B"/>
      </a:accent5>
      <a:accent6>
        <a:srgbClr val="A85444"/>
      </a:accent6>
      <a:hlink>
        <a:srgbClr val="1A5C6B"/>
      </a:hlink>
      <a:folHlink>
        <a:srgbClr val="1A5C6B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Academy</dc:title>
  <dc:creator>The Singular Academy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