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39121"/>
            <a:ext cx="6035040" cy="100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Montserrat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Montserrat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Montserrat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Montserrat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Montserrat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Montserrat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Montserrat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Montserrat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Montserrat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Montserrat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Montserrat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3C3C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Montserrat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M1  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Start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M2  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Montserrat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ontserrat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1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2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3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4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5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6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Montserrat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ontserrat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Montserrat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Montserrat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3C3C3B"/>
      </a:dk2>
      <a:lt2>
        <a:srgbClr val="F4F4F4"/>
      </a:lt2>
      <a:accent1>
        <a:srgbClr val="0E0E0E"/>
      </a:accent1>
      <a:accent2>
        <a:srgbClr val="3C3C3B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EngArch</dc:title>
  <dc:creator>EngArch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