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Corbel"/>
                <a:ea typeface="Corbel"/>
                <a:cs typeface="Corbel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E58"/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>
                <a:solidFill>
                  <a:srgbClr val="003E58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3E58"/>
                </a:solidFill>
              </a:rPr>
              <a:pPr/>
              <a:t>‹Nº›</a:t>
            </a:fld>
            <a:endParaRPr lang="en-ES" b="1">
              <a:solidFill>
                <a:srgbClr val="003E58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315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E58"/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>
                <a:solidFill>
                  <a:srgbClr val="003E58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3E58"/>
                </a:solidFill>
              </a:rPr>
              <a:pPr/>
              <a:t>‹Nº›</a:t>
            </a:fld>
            <a:endParaRPr lang="en-ES" b="1">
              <a:solidFill>
                <a:srgbClr val="003E58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Corbel"/>
                <a:ea typeface="Corbel"/>
                <a:cs typeface="Corbel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315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E58"/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>
                <a:solidFill>
                  <a:srgbClr val="003E58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3E58"/>
                </a:solidFill>
              </a:rPr>
              <a:pPr/>
              <a:t>‹Nº›</a:t>
            </a:fld>
            <a:endParaRPr lang="en-ES" b="1">
              <a:solidFill>
                <a:srgbClr val="003E58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Corbel"/>
                <a:ea typeface="Corbel"/>
                <a:cs typeface="Corbel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3152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041527"/>
            <a:ext cx="6035040" cy="140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Corbel"/>
                <a:ea typeface="Corbel"/>
                <a:cs typeface="Corbel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Corbel"/>
                <a:ea typeface="Corbel"/>
                <a:cs typeface="Corbel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Corbel"/>
              <a:ea typeface="Corbel"/>
              <a:cs typeface="Corbel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Corbel"/>
                <a:ea typeface="Corbel"/>
                <a:cs typeface="Corbel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Corbel"/>
                <a:ea typeface="Corbel"/>
                <a:cs typeface="Corbel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Corbel"/>
              <a:ea typeface="Corbel"/>
              <a:cs typeface="Corbel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Corbel"/>
                <a:ea typeface="Corbel"/>
                <a:cs typeface="Corbel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Corbel"/>
                <a:ea typeface="Corbel"/>
                <a:cs typeface="Corbel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Corbel"/>
              <a:ea typeface="Corbel"/>
              <a:cs typeface="Corbel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Corbel"/>
                <a:ea typeface="Corbel"/>
                <a:cs typeface="Corbel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E58"/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>
                <a:solidFill>
                  <a:srgbClr val="003E58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3E58"/>
                </a:solidFill>
              </a:rPr>
              <a:pPr/>
              <a:t>‹Nº›</a:t>
            </a:fld>
            <a:endParaRPr lang="en-ES" b="1">
              <a:solidFill>
                <a:srgbClr val="003E58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315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Corbel"/>
                <a:ea typeface="Corbel"/>
                <a:cs typeface="Corbel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E58"/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>
                <a:solidFill>
                  <a:srgbClr val="003E58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3E58"/>
                </a:solidFill>
              </a:rPr>
              <a:pPr/>
              <a:t>‹Nº›</a:t>
            </a:fld>
            <a:endParaRPr lang="en-ES" b="1">
              <a:solidFill>
                <a:srgbClr val="003E58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315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Corbel"/>
                <a:ea typeface="Corbel"/>
                <a:cs typeface="Corbel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E58"/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>
                <a:solidFill>
                  <a:srgbClr val="003E58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3E58"/>
                </a:solidFill>
              </a:rPr>
              <a:pPr/>
              <a:t>‹Nº›</a:t>
            </a:fld>
            <a:endParaRPr lang="en-ES" b="1">
              <a:solidFill>
                <a:srgbClr val="003E58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315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Corbel"/>
                <a:ea typeface="Corbel"/>
                <a:cs typeface="Corbel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E58"/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>
                <a:solidFill>
                  <a:srgbClr val="003E58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3E58"/>
                </a:solidFill>
              </a:rPr>
              <a:pPr/>
              <a:t>‹Nº›</a:t>
            </a:fld>
            <a:endParaRPr lang="en-ES" b="1">
              <a:solidFill>
                <a:srgbClr val="003E58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315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Corbel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Corbel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Corbel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6EB7"/>
                </a:solidFill>
                <a:latin typeface="Corbel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3E58"/>
                </a:solidFill>
                <a:latin typeface="Corbel"/>
              </a:rPr>
              <a:t>This paragraph is </a:t>
            </a:r>
            <a:r>
              <a:rPr sz="2200" b="1" i="0">
                <a:solidFill>
                  <a:srgbClr val="003E58"/>
                </a:solidFill>
                <a:latin typeface="Corbel"/>
              </a:rPr>
              <a:t>a filler</a:t>
            </a:r>
            <a:r>
              <a:rPr sz="2200" b="0" i="0">
                <a:solidFill>
                  <a:srgbClr val="003E58"/>
                </a:solidFill>
                <a:latin typeface="Corbel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6EB7"/>
              </a:buClr>
              <a:buFont typeface="Arial"/>
              <a:buChar char="•"/>
            </a:pPr>
            <a:r>
              <a:rPr sz="2200" b="0" i="0">
                <a:solidFill>
                  <a:srgbClr val="003E58"/>
                </a:solidFill>
                <a:latin typeface="Corbel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6EB7"/>
              </a:buClr>
              <a:buFont typeface="Arial"/>
              <a:buChar char="•"/>
            </a:pPr>
            <a:r>
              <a:rPr sz="2200" b="0" i="0">
                <a:solidFill>
                  <a:srgbClr val="003E58"/>
                </a:solidFill>
                <a:latin typeface="Corbel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Corbel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3E58"/>
                </a:solidFill>
                <a:latin typeface="Corbel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E58"/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>
                <a:solidFill>
                  <a:srgbClr val="003E58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3E58"/>
                </a:solidFill>
              </a:rPr>
              <a:pPr/>
              <a:t>‹Nº›</a:t>
            </a:fld>
            <a:endParaRPr lang="en-ES" b="1">
              <a:solidFill>
                <a:srgbClr val="003E58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Corbel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E58"/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>
                <a:solidFill>
                  <a:srgbClr val="003E58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3E58"/>
                </a:solidFill>
              </a:rPr>
              <a:pPr/>
              <a:t>‹Nº›</a:t>
            </a:fld>
            <a:endParaRPr lang="en-ES" b="1">
              <a:solidFill>
                <a:srgbClr val="003E58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Corbel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Corbel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3E58"/>
                </a:solidFill>
                <a:latin typeface="Corbel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Corbel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Corbel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3E58"/>
                </a:solidFill>
                <a:latin typeface="Corbel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Corbel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Corbel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3E58"/>
                </a:solidFill>
                <a:latin typeface="Corbel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Corbel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E58"/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>
                <a:solidFill>
                  <a:srgbClr val="003E58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3E58"/>
                </a:solidFill>
              </a:rPr>
              <a:pPr/>
              <a:t>‹Nº›</a:t>
            </a:fld>
            <a:endParaRPr lang="en-ES" b="1">
              <a:solidFill>
                <a:srgbClr val="003E58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6EB7"/>
                </a:solidFill>
                <a:latin typeface="Corbel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6EB7"/>
                </a:solidFill>
                <a:latin typeface="Corbel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3E58"/>
                </a:solidFill>
                <a:latin typeface="Corbel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6EB7"/>
                </a:solidFill>
                <a:latin typeface="Corbel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6EB7"/>
                </a:solidFill>
                <a:latin typeface="Corbel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3E58"/>
                </a:solidFill>
                <a:latin typeface="Corbel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6EB7"/>
                </a:solidFill>
                <a:latin typeface="Corbel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3E58"/>
                </a:solidFill>
                <a:latin typeface="Corbel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Corbel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E58"/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>
                <a:solidFill>
                  <a:srgbClr val="003E58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3E58"/>
                </a:solidFill>
              </a:rPr>
              <a:pPr/>
              <a:t>‹Nº›</a:t>
            </a:fld>
            <a:endParaRPr lang="en-ES" b="1">
              <a:solidFill>
                <a:srgbClr val="003E58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6EB7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Corbel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6EB7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Corbel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3E58"/>
                </a:solidFill>
                <a:latin typeface="Corbel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6E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3E58"/>
                </a:solidFill>
                <a:latin typeface="Corbel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6E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3E58"/>
                </a:solidFill>
                <a:latin typeface="Corbel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6E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3E58"/>
                </a:solidFill>
                <a:latin typeface="Corbel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6E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3E58"/>
                </a:solidFill>
                <a:latin typeface="Corbel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6E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3E58"/>
                </a:solidFill>
                <a:latin typeface="Corbel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6E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3E58"/>
                </a:solidFill>
                <a:latin typeface="Corbel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6E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6E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Corbel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6E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Corbel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Corbel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6EB7"/>
                </a:solidFill>
                <a:latin typeface="Corbel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Corbel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06E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Corbel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6E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6EB7"/>
                </a:solidFill>
                <a:latin typeface="Corbel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Corbel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3E58"/>
                </a:solidFill>
                <a:latin typeface="Corbel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3E58"/>
                </a:solidFill>
                <a:latin typeface="Corbel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06E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3E58"/>
                </a:solidFill>
                <a:latin typeface="Corbel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3E58"/>
                </a:solidFill>
                <a:latin typeface="Corbel"/>
              </a:rPr>
              <a:t>M1  </a:t>
            </a:r>
            <a:r>
              <a:rPr sz="1600" b="0" i="0">
                <a:solidFill>
                  <a:srgbClr val="003E58"/>
                </a:solidFill>
                <a:latin typeface="Corbel"/>
              </a:rPr>
              <a:t>Start</a:t>
            </a:r>
            <a:r>
              <a:rPr sz="1600" b="0" i="0">
                <a:solidFill>
                  <a:srgbClr val="003E58"/>
                </a:solidFill>
                <a:latin typeface="Corbel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3E58"/>
                </a:solidFill>
                <a:latin typeface="Corbel"/>
              </a:rPr>
              <a:t>M2  </a:t>
            </a:r>
            <a:r>
              <a:rPr sz="1600" b="0" i="0">
                <a:solidFill>
                  <a:srgbClr val="003E58"/>
                </a:solidFill>
                <a:latin typeface="Corbel"/>
              </a:rPr>
              <a:t>Delivery</a:t>
            </a:r>
            <a:r>
              <a:rPr sz="1600" b="0" i="0">
                <a:solidFill>
                  <a:srgbClr val="003E58"/>
                </a:solidFill>
                <a:latin typeface="Corbel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Corbel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E58"/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>
                <a:solidFill>
                  <a:srgbClr val="003E58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3E58"/>
                </a:solidFill>
              </a:rPr>
              <a:pPr/>
              <a:t>‹Nº›</a:t>
            </a:fld>
            <a:endParaRPr lang="en-ES" b="1">
              <a:solidFill>
                <a:srgbClr val="003E58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Corbel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Corbel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6EB7"/>
                </a:solidFill>
                <a:latin typeface="Corbel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3E58"/>
                </a:solidFill>
                <a:latin typeface="Corbel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Corbel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Corbel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6EB7"/>
                </a:solidFill>
                <a:latin typeface="Corbel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3E58"/>
                </a:solidFill>
                <a:latin typeface="Corbel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Corbel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Corbel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6EB7"/>
                </a:solidFill>
                <a:latin typeface="Corbel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3E58"/>
                </a:solidFill>
                <a:latin typeface="Corbel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Corbel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E58"/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>
                <a:solidFill>
                  <a:srgbClr val="003E58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3E58"/>
                </a:solidFill>
              </a:rPr>
              <a:pPr/>
              <a:t>‹Nº›</a:t>
            </a:fld>
            <a:endParaRPr lang="en-ES" b="1">
              <a:solidFill>
                <a:srgbClr val="003E58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Corbel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6EB7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Corbel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6EB7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Corbel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6EB7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Corbel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3E58"/>
                          </a:solidFill>
                          <a:latin typeface="Corbel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3E58"/>
                          </a:solidFill>
                          <a:latin typeface="Corbel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3E58"/>
                          </a:solidFill>
                          <a:latin typeface="Corbel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3E58"/>
                          </a:solidFill>
                          <a:latin typeface="Corbel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3E58"/>
                          </a:solidFill>
                          <a:latin typeface="Corbel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3E58"/>
                          </a:solidFill>
                          <a:latin typeface="Corbel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3E58"/>
                          </a:solidFill>
                          <a:latin typeface="Corbel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3E58"/>
                          </a:solidFill>
                          <a:latin typeface="Corbel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Corbel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Corbel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Corbel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Corbel"/>
              </a:rPr>
              <a:t>1  </a:t>
            </a:r>
            <a:r>
              <a:rPr sz="2400" b="0" i="0">
                <a:solidFill>
                  <a:srgbClr val="F4F4F4"/>
                </a:solidFill>
                <a:latin typeface="Corbel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Corbel"/>
              </a:rPr>
              <a:t>2  </a:t>
            </a:r>
            <a:r>
              <a:rPr sz="2400" b="0" i="0">
                <a:solidFill>
                  <a:srgbClr val="F4F4F4"/>
                </a:solidFill>
                <a:latin typeface="Corbel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Corbel"/>
              </a:rPr>
              <a:t>3  </a:t>
            </a:r>
            <a:r>
              <a:rPr sz="2400" b="0" i="0">
                <a:solidFill>
                  <a:srgbClr val="F4F4F4"/>
                </a:solidFill>
                <a:latin typeface="Corbel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Corbel"/>
              </a:rPr>
              <a:t>4  </a:t>
            </a:r>
            <a:r>
              <a:rPr sz="2400" b="0" i="0">
                <a:solidFill>
                  <a:srgbClr val="F4F4F4"/>
                </a:solidFill>
                <a:latin typeface="Corbel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Corbel"/>
              </a:rPr>
              <a:t>5  </a:t>
            </a:r>
            <a:r>
              <a:rPr sz="2400" b="0" i="0">
                <a:solidFill>
                  <a:srgbClr val="F4F4F4"/>
                </a:solidFill>
                <a:latin typeface="Corbel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Corbel"/>
              </a:rPr>
              <a:t>6  </a:t>
            </a:r>
            <a:r>
              <a:rPr sz="2400" b="0" i="0">
                <a:solidFill>
                  <a:srgbClr val="F4F4F4"/>
                </a:solidFill>
                <a:latin typeface="Corbel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Corbel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Corbel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Corbel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Corbel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3E58"/>
      </a:dk1>
      <a:lt1>
        <a:srgbClr val="F4F4F4"/>
      </a:lt1>
      <a:dk2>
        <a:srgbClr val="006EB7"/>
      </a:dk2>
      <a:lt2>
        <a:srgbClr val="F4F4F4"/>
      </a:lt2>
      <a:accent1>
        <a:srgbClr val="006EB7"/>
      </a:accent1>
      <a:accent2>
        <a:srgbClr val="006EB7"/>
      </a:accent2>
      <a:accent3>
        <a:srgbClr val="006EB7"/>
      </a:accent3>
      <a:accent4>
        <a:srgbClr val="006EB7"/>
      </a:accent4>
      <a:accent5>
        <a:srgbClr val="006EB7"/>
      </a:accent5>
      <a:accent6>
        <a:srgbClr val="006EB7"/>
      </a:accent6>
      <a:hlink>
        <a:srgbClr val="006EB7"/>
      </a:hlink>
      <a:folHlink>
        <a:srgbClr val="006EB7"/>
      </a:folHlink>
    </a:clrScheme>
    <a:fontScheme name="Simplicity - Roboto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Branding</dc:title>
  <dc:creator>Digital Branding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